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9" r:id="rId10"/>
    <p:sldMasterId id="2147483781" r:id="rId11"/>
    <p:sldMasterId id="2147483793" r:id="rId12"/>
    <p:sldMasterId id="2147483805" r:id="rId13"/>
    <p:sldMasterId id="2147483817" r:id="rId14"/>
    <p:sldMasterId id="2147483829" r:id="rId15"/>
    <p:sldMasterId id="2147483841" r:id="rId16"/>
  </p:sldMasterIdLst>
  <p:notesMasterIdLst>
    <p:notesMasterId r:id="rId53"/>
  </p:notesMasterIdLst>
  <p:sldIdLst>
    <p:sldId id="256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91" r:id="rId50"/>
    <p:sldId id="292" r:id="rId51"/>
    <p:sldId id="293" r:id="rId52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3E705D-0692-4C9F-8940-DC632E53324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  <p:hf hdr="0" ftr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MMj02363310000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124200"/>
            <a:ext cx="2943225" cy="29718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95400"/>
            <a:ext cx="7772400" cy="2133600"/>
          </a:xfrm>
        </p:spPr>
        <p:txBody>
          <a:bodyPr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/>
            </a:lvl1pPr>
          </a:lstStyle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 algn="r">
              <a:defRPr sz="1400"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3081" name="Picture 9" descr="ezruzpys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14388" cy="838200"/>
          </a:xfrm>
          <a:prstGeom prst="rect">
            <a:avLst/>
          </a:prstGeom>
          <a:noFill/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FE80-FB59-434C-A4F4-A9CDDDA6EB7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F26E-F978-44A3-A063-713D626956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29F2-BA75-4C81-BAAC-CBFC3DD0AB0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720B3-5653-4A4D-8E19-A1020C861D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BA64-2122-4019-B702-747DA30A297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469E-B055-488C-94C3-FE5898733BF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22330-E543-42FD-A4B0-C7E1814C36AB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CCE2-8B16-4DBD-A1B2-6B6137472A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164AD-F40B-4360-8236-06953F9505C2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F96D8-9034-4FE8-9BB3-36257C92A0A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45A5-384B-4C5B-A1B0-FABF206B70DF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E767D-A991-4BE4-8C72-14554CA0A65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20372-EC5F-4FFD-BC38-58B3870B6C6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B8E63-2613-4203-9FE1-CD75BB61A17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86BD5-9A06-46AD-98BA-CA5DC256263E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767-F468-4825-9DE7-BD94563046C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3ECB5-ED80-4290-8751-69B83BA2B43A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63540-7E7B-4E6C-A551-B8ED6BE42CE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64B7D-5FD7-42BC-BBBE-D8395B73D8F3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E79EF-6AC0-48B1-A1D8-710DB0186EF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7.gif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image" Target="../media/image8.gif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image" Target="../media/image9.gif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MMj02363310000[1]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153400" y="5334000"/>
            <a:ext cx="990600" cy="10001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B6648-7D03-468F-B977-E96FE098B546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2CCD4-D48B-4E98-97EB-E43E21B5836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878B5-3E57-4BB1-88F1-F308BA2DB2E9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D4EC-B854-460D-9553-1533AF4AC27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5D1E7-B627-4FC8-AAC0-2F8AC515780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165DE-7D3F-4983-89F0-4358084716F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33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033" name="Picture 9" descr="ezruzpys[1]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152400"/>
            <a:ext cx="814388" cy="838200"/>
          </a:xfrm>
          <a:prstGeom prst="rect">
            <a:avLst/>
          </a:prstGeom>
          <a:noFill/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304800" y="6172200"/>
            <a:ext cx="845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C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43E5-F3A3-4A16-BFB6-3DDF2868D714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81A35-7EF3-455E-B0BC-BD7F4BA1FF9D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19B74-EAF4-4CA8-A9F6-5645BC31E4F7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B4488-AABC-4C0B-A5D6-B9DC64B241E4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7199D-2193-4452-AE54-97103C5F57F0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09F6D-3F95-4A1B-98A7-EF2B6B99C21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76C3-BB10-4835-AB4D-905F510F9775}" type="datetime1">
              <a:rPr lang="en-AU" smtClean="0"/>
              <a:pPr/>
              <a:t>18/11/2008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B7BC8-AC00-4AA5-A879-CBC2529B710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902C3-ACAE-4CBF-B605-46665ECD7CAA}" type="datetimeFigureOut">
              <a:rPr lang="en-US" smtClean="0"/>
              <a:pPr/>
              <a:t>11/18/2008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94506-A73C-44D8-AC14-AC203ADC762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4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sz="5400" dirty="0" smtClean="0">
                <a:solidFill>
                  <a:srgbClr val="FF0000"/>
                </a:solidFill>
              </a:rPr>
              <a:t>FITNESS COMPONENTS AND TESTING</a:t>
            </a:r>
            <a:endParaRPr lang="en-AU" sz="5400" dirty="0">
              <a:solidFill>
                <a:srgbClr val="FF0000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Health Components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Motor Skill Components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mso147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mso34A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mso825B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mso341B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mso54F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msoD2E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2"/>
                </a:solidFill>
                <a:latin typeface="Comic Sans MS" pitchFamily="66" charset="0"/>
              </a:rPr>
              <a:t>Conclusion</a:t>
            </a:r>
            <a:r>
              <a:rPr lang="en-GB" b="1" dirty="0">
                <a:latin typeface="Comic Sans MS" pitchFamily="66" charset="0"/>
              </a:rPr>
              <a:t> </a:t>
            </a:r>
          </a:p>
        </p:txBody>
      </p:sp>
      <p:pic>
        <p:nvPicPr>
          <p:cNvPr id="52229" name="Picture 5" descr="mso769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914400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0" y="26035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WHICH OF THESE 6 SKILLS and 5 HEALTH COMPONENTS ARE THE FOLLOWING SPORTS USING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" descr="C:\DOCUME~1\Dave\LOCALS~1\Temp\\msotw9_temp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DOCUME~1\Dave\LOCALS~1\Temp\\msotw9_temp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itchFamily="66" charset="0"/>
              </a:rPr>
              <a:t>Health and fitness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0" y="2060575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440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FOLLOWING ARE THE 5 HEALTH COMPONENTS OF FITNESS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  <a:latin typeface="Rockwell Extra Bold" pitchFamily="18" charset="0"/>
              </a:rPr>
              <a:t>REVISION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msoA99C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9646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mso9513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mso865E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mso969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msoE31A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>
                <a:solidFill>
                  <a:schemeClr val="accent2"/>
                </a:solidFill>
                <a:latin typeface="Comic Sans MS" pitchFamily="66" charset="0"/>
              </a:rPr>
              <a:t>Conclusion</a:t>
            </a:r>
            <a:r>
              <a:rPr lang="en-GB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43013" name="Picture 5" descr="mso86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91440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  <a:latin typeface="Comic Sans MS" pitchFamily="66" charset="0"/>
              </a:rPr>
              <a:t>Motor skills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1989138"/>
            <a:ext cx="9144000" cy="253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44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FOLLOWING ARE THE 6 SKILL COMPONENTS OF FITNESS</a:t>
            </a:r>
          </a:p>
          <a:p>
            <a:pPr>
              <a:spcBef>
                <a:spcPct val="50000"/>
              </a:spcBef>
              <a:defRPr/>
            </a:pPr>
            <a:endParaRPr lang="en-GB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fitne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Animated_BaseballPlayer_Background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aseball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AnimatedSummerII">
  <a:themeElements>
    <a:clrScheme name="AnimatedSummerI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nimatedSummerI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nimatedSummerI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SummerI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SummerI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SummerI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SummerI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imatedSummerI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imatedSummerI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 abstra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k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Granny Smith">
  <a:themeElements>
    <a:clrScheme name="Green apples design template [1]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Green apples design template [1]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reen apples design template [1]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</TotalTime>
  <Words>50</Words>
  <Application>Microsoft Office PowerPoint</Application>
  <PresentationFormat>On-screen Show (4:3)</PresentationFormat>
  <Paragraphs>11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36</vt:i4>
      </vt:variant>
    </vt:vector>
  </HeadingPairs>
  <TitlesOfParts>
    <vt:vector size="52" baseType="lpstr">
      <vt:lpstr>Blank</vt:lpstr>
      <vt:lpstr>Black</vt:lpstr>
      <vt:lpstr>Custom Design</vt:lpstr>
      <vt:lpstr>Blue abstract</vt:lpstr>
      <vt:lpstr>1_Custom Design</vt:lpstr>
      <vt:lpstr>2_Custom Design</vt:lpstr>
      <vt:lpstr>Blue sky</vt:lpstr>
      <vt:lpstr>3_Custom Design</vt:lpstr>
      <vt:lpstr>Granny Smith</vt:lpstr>
      <vt:lpstr>fitness</vt:lpstr>
      <vt:lpstr>Animated_BaseballPlayer_Background2</vt:lpstr>
      <vt:lpstr>Baseballer</vt:lpstr>
      <vt:lpstr>4_Custom Design</vt:lpstr>
      <vt:lpstr>5_Custom Design</vt:lpstr>
      <vt:lpstr>6_Custom Design</vt:lpstr>
      <vt:lpstr>AnimatedSummerII</vt:lpstr>
      <vt:lpstr>FITNESS COMPONENTS AND TESTING</vt:lpstr>
      <vt:lpstr>Health and fitness</vt:lpstr>
      <vt:lpstr>Slide 3</vt:lpstr>
      <vt:lpstr>Slide 4</vt:lpstr>
      <vt:lpstr>Slide 5</vt:lpstr>
      <vt:lpstr>Slide 6</vt:lpstr>
      <vt:lpstr>Slide 7</vt:lpstr>
      <vt:lpstr>Conclusion </vt:lpstr>
      <vt:lpstr>Motor skills</vt:lpstr>
      <vt:lpstr>Slide 10</vt:lpstr>
      <vt:lpstr>Slide 11</vt:lpstr>
      <vt:lpstr>Slide 12</vt:lpstr>
      <vt:lpstr>Slide 13</vt:lpstr>
      <vt:lpstr>Slide 14</vt:lpstr>
      <vt:lpstr>Slide 15</vt:lpstr>
      <vt:lpstr>Conclusion </vt:lpstr>
      <vt:lpstr>Slide 17</vt:lpstr>
      <vt:lpstr>Slide 18</vt:lpstr>
      <vt:lpstr>Slide 19</vt:lpstr>
      <vt:lpstr>REVISION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FITNESS COMPONENTS AND TESTING</dc:title>
  <dc:creator>Lyn Clarkson</dc:creator>
  <cp:lastModifiedBy>Lyn Clarkson</cp:lastModifiedBy>
  <cp:revision>2</cp:revision>
  <dcterms:created xsi:type="dcterms:W3CDTF">2008-11-18T01:38:54Z</dcterms:created>
  <dcterms:modified xsi:type="dcterms:W3CDTF">2008-11-18T01:56:04Z</dcterms:modified>
</cp:coreProperties>
</file>